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7B7F7F-8A7D-4789-B963-3751ACF2E7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1B2DD-5C9A-4965-8DDA-07D0952886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the distribution of the cellular elements ensheathed by glial leaflets immunostained for the α2 subunit, GLAST or GLT-1 in the rat frontoparietal cortex. Note the similar distribution of these three proteins in glial leaflets. They all prominently encircle dendritic spines and axo-dendritic asymmetrical synaptic junctions (n = 5 rats for α2-labelled profiles; three rats for GLAST profiles counted around 356 GAD terminals, and two rats for GLT-1 profiles found around 288 GAD terminals). See Materials and Methods for a more complete description of the categories. Results are expressed as means ±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1D28F-CFE8-4E3C-AAC9-78E61A12ED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5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515–525,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https://doi.org/10.1093/cercor/12.5.515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Histogram of the distribution of the cellular elements ensheathed by glial leaflets immunostained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Histogram of the distribution of the cellular elements ensheathed by glial leaflets immunostained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2024-04-26T23:22:23Z</dcterms:modified>
</cp:coreProperties>
</file>