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B94E0-6FD6-4C40-AE07-D5AE3555E5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ECBB7-6D0D-4AB7-870E-72DF6F6D2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EEEA0-D4FA-4B30-AF9D-8967E74EB7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2024-05-01T21:59:02Z</dcterms:modified>
</cp:coreProperties>
</file>