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090A6-0130-43F7-8479-A617E42F94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245F0-E275-4889-9D1C-61C0DB80C1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 novo formation of (A) C18 sphinganine (d3-C18SA) and C18 sphingosine (d3-C18SO) and (B) 1-deoxySA (d3-deoxySA) and 1-deoxySO (d3-deoxySO) in mutant-expressing LYB cells. Activity was tested in the presence and absence of Fumonisin B1. Labelled sphingoid bases were quantified by LC–MS after hydrolysis. **P &lt; 0.001 and ***P &lt; 0.0001.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207E3-6AB4-4D79-BF5A-D8EA52C63E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2016, Pages 853–865,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De novo formation of (A) C</a:t>
            </a:r>
            <a:r>
              <a:rPr lang="en-US" altLang="en-US" b="0" baseline="-25000"/>
              <a:t>18</a:t>
            </a:r>
            <a:r>
              <a:rPr lang="en-US" altLang="en-US" b="0"/>
              <a:t> sphinganine (d3-C18SA) and C</a:t>
            </a:r>
            <a:r>
              <a:rPr lang="en-US" altLang="en-US" b="0" baseline="-25000"/>
              <a:t>18</a:t>
            </a:r>
            <a:r>
              <a:rPr lang="en-US" altLang="en-US" b="0"/>
              <a:t> sphingosine (d3-C18SO)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De novo formation of (A) C18 sphinganine (d3-C18SA) and C18 sphingosine (d3-C18SO)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2024-04-27T00:37:24Z</dcterms:modified>
</cp:coreProperties>
</file>