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21FA0-DF91-4FA1-9743-96AF213E22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579290-01C5-484E-A226-B447566DFE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Unsupervised hierarchical clustering algorithm was used to analyze and visualize the data for the amount of information generated in this pilot study by NPC-specific TMA  A row corresponds to a single tumor, and each column corresponds to a single protein biomarker. Red means strongly positive, brown means weakly positive, green means negative, and black means data not present. For each tumor, the protein expression score is represented by the color of corresponding cell in the matrix. The length and pattern of the branches of the vertical and horizontal dendrograms reflect the similarity between the tumors and the similarity between the markers, respectively. The shorter the arm of the branches, the greater the similarity of the cases and markers.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EFD23-2AFF-4B06-BABE-2470B7D267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p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41, Issue 5, May 2009, Pages 414–428, </a:t>
            </a:r>
            <a:r>
              <a:rPr lang="en-US" altLang="en-US" sz="1000">
                <a:solidFill>
                  <a:srgbClr val="333333"/>
                </a:solidFill>
                <a:hlinkClick r:id="rId3"/>
              </a:rPr>
              <a:t>https://doi.org/10.1093/abbs/gmp025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Unsupervised hierarchical clustering algorithm was used to analyze and visualize the data for the amount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Unsupervised hierarchical clustering algorithm was used to analyze and visualize the data for the amount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2024-04-26T10:51:44Z</dcterms:modified>
</cp:coreProperties>
</file>