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A1925D-39A9-45AF-8542-E54CECD11E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13E163-44FB-4C4F-A2EC-FD97D6D434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Overall survival.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European Society for Medical Oncology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F0ECE0-180A-4427-876C-E3195C1C00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 Failure-free survival.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European Society for Medical Oncology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F0ECE0-180A-4427-876C-E3195C1C005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h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nnonc/mdh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15, Issue 3, March 2004, Pages 410–418,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https://doi.org/10.1093/annonc/mdh104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Overall survival.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255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15, Issue 3, March 2004, Pages 410–418,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https://doi.org/10.1093/annonc/mdh104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 Failure-free survival.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03400" y="1371600"/>
            <a:ext cx="552893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Overall survival.
</vt:lpstr>
      <vt:lpstr>Figure 2. Failure-free survival.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2024-04-26T01:08:35Z</dcterms:modified>
</cp:coreProperties>
</file>