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6692B-5164-449D-9C89-155E993B16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3B5EDA-B77E-49C8-B8D8-01FB94E78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2 Mechanism of action of aspirin and clopidogrel. By irreversibly acetylating COX, aspirin blocks the synthesis of TXA2, a potent platelet agonist released from activated platelets. In contrast, clopidogrel irreversibly inhibits P2Y12, an important adenosine diphosphate (ADP) receptor, thereby attenuating platelet activation in response to released ADP.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FB313-1FC5-43E9-A486-A2ACF8FA2F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i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7, Issue suppl_C, May 2005, Pages C19–C27,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https://doi.org/10.1093/eurheartj/sui016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2 Mechanism of action of aspirin and clopidogrel. By irreversibly acetylating COX, aspirin blocks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2 Mechanism of action of aspirin and clopidogrel. By irreversibly acetylating COX, aspirin blocks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2024-04-26T15:29:19Z</dcterms:modified>
</cp:coreProperties>
</file>