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A3E20D-9DF1-4651-BC4A-1594782CAA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21D3E8-90A1-47B2-BAC4-4621F97A2F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hand postures used in the experiment. Each pair indicates an identical posture: the left side picture is for imitation; the right side picture is for symbolic instruction. Red squares mean ‘stick this finger out’. Blue squares mean ‘touch this finger with the thumb’. White symbols at the lower right of the hand specify wrist configurations: (A) (no symbol), palm upside; (B) palm down; (C) flexion of the wrist; (D) extension of the wrist.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9FE277-27E9-4E17-96C3-45F2D87241F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VOIs for ANOVA BA 44 (yellow) and 45 (red) defined by a probability map of cytoarchitectonics delineations of 10 post-mortem brains (Amunts et al.,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9FE277-27E9-4E17-96C3-45F2D87241F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Mean VOI signal intensities for each condition. Mean signal intensities of four VOIs (left BA 45, left BA 44, right BA 45 and right BA 44) in four conditions (I, ID, S and SD) are shown. Error bars indicate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9FE277-27E9-4E17-96C3-45F2D87241F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Surface rendered brains for activations in each condition (I, ID, S, and SD) compared with the baseline condition (B). Top left: I &gt; B. Bottom left: ID &gt; B. Top right: S &gt; B. Bottom right: SD &gt; B. Statistical inference was made at the cluster-level by thresholding at t = 5 in each voxel, then P &lt; 0.05 for the spatial extent corrected for multiple non-independent comparisons in accordance with the Gaussian random field theory.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9FE277-27E9-4E17-96C3-45F2D87241F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Activation in BA 44 revealed by the contrast of delayed execution condition against prompt execution condition (ID + SD &gt; I + S). Note that activated clusters appear in BA 44 bilaterally. An activated cluster was also found in the posterior part of the right superior temporal sulcus. Statistical inferences were made at the cluster-level by thresholding at t = 5 in each voxel, then P &lt; 0.05 for the spatial extent corrected for multiple non-independent comparisons in accordance with the Gaussian random field theory. The x Talairach coordinate of the slice is given in the top left corner of each slice.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9FE277-27E9-4E17-96C3-45F2D87241F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1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157"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15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h15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563–570, </a:t>
            </a:r>
            <a:r>
              <a:rPr lang="en-US" altLang="en-US" sz="1000">
                <a:solidFill>
                  <a:srgbClr val="333333"/>
                </a:solidFill>
                <a:hlinkClick r:id="rId3"/>
              </a:rPr>
              <a:t>https://doi.org/10.1093/cercor/bhh157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hand postures used in the experiment. Each pair indicates an identical posture: the left side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4874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563–570, </a:t>
            </a:r>
            <a:r>
              <a:rPr lang="en-US" altLang="en-US" sz="1000">
                <a:solidFill>
                  <a:srgbClr val="333333"/>
                </a:solidFill>
                <a:hlinkClick r:id="rId3"/>
              </a:rPr>
              <a:t>https://doi.org/10.1093/cercor/bhh157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VOIs for ANOVA BA 44 (yellow) and 45 (red) defined by a probability map of cytoarchitectonics delineations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68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563–570, </a:t>
            </a:r>
            <a:r>
              <a:rPr lang="en-US" altLang="en-US" sz="1000">
                <a:solidFill>
                  <a:srgbClr val="333333"/>
                </a:solidFill>
                <a:hlinkClick r:id="rId3"/>
              </a:rPr>
              <a:t>https://doi.org/10.1093/cercor/bhh157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Mean VOI signal intensities for each condition. Mean signal intensities of four VOIs (left BA 45, left BA 44,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247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563–570, </a:t>
            </a:r>
            <a:r>
              <a:rPr lang="en-US" altLang="en-US" sz="1000">
                <a:solidFill>
                  <a:srgbClr val="333333"/>
                </a:solidFill>
                <a:hlinkClick r:id="rId3"/>
              </a:rPr>
              <a:t>https://doi.org/10.1093/cercor/bhh157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Surface rendered brains for activations in each condition (I, ID, S, and SD) compared with the baseline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3747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563–570, </a:t>
            </a:r>
            <a:r>
              <a:rPr lang="en-US" altLang="en-US" sz="1000">
                <a:solidFill>
                  <a:srgbClr val="333333"/>
                </a:solidFill>
                <a:hlinkClick r:id="rId3"/>
              </a:rPr>
              <a:t>https://doi.org/10.1093/cercor/bhh157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Activation in BA 44 revealed by the contrast of delayed execution condition against prompt execution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727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Examples of hand postures used in the experiment. Each pair indicates an identical posture: the left side ...</vt:lpstr>
      <vt:lpstr>Figure 2. VOIs for ANOVA BA 44 (yellow) and 45 (red) defined by a probability map of cytoarchitectonics delineations of ...</vt:lpstr>
      <vt:lpstr>Figure 3. Mean VOI signal intensities for each condition. Mean signal intensities of four VOIs (left BA 45, left BA 44, ...</vt:lpstr>
      <vt:lpstr>Figure 4. Surface rendered brains for activations in each condition (I, ID, S, and SD) compared with the baseline ...</vt:lpstr>
      <vt:lpstr>Figure 5. Activation in BA 44 revealed by the contrast of delayed execution condition against prompt execution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2024-04-26T12:25:06Z</dcterms:modified>
</cp:coreProperties>
</file>