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51B6D-7529-4A85-A74D-C9D6DC3B3D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490CC-EB4F-4A2F-88BC-2037A6BD6C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Bland-Altman plot demonstrating limits of agreement and the smallest detectable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CF4C4-DD3E-4BBB-AA9F-A28AF7CADC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nure.12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71, Issue 6, 1 June 2013, Pages 332–342,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https://doi.org/10.1111/nure.12025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Bland-Altman plot demonstrating limits of agreement and the smallest detectable difference.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1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Bland-Altman plot demonstrating limits of agreement and the smallest detectable difference.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2024-04-26T22:12:50Z</dcterms:modified>
</cp:coreProperties>
</file>