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A5988-2124-44DE-9224-DF9F71DAEA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0E0E7E-A67A-49F0-A081-860B9BEBF5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Proposed vaso-occlusive and prothrombotic mechanisms of pseudopalisade formation in glioblastoma. 1) Genetic alterations in tumor cells, including EGFR amplification and PTEN loss, are hypothesized to cause secretion of factors that promote vascular leakiness, endothelial apoptosis, or endothelial tissue factor expression. 2) Both genetic alterations and hypoxia cause increased expression of tissue factor (TF) by tumor cells, which strongly promotes thrombosis. The resulting tumor hypoxia and the activation of PAR-1 by thrombin cause increased tumor cell migration away from occluded vessels to form pseudopalisades. 3) Pseudopalisades in turn drive neoplastic progression by inducing angiogenesis through the secretion of proangiogenic factors, including VEGF and IL-8.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E41CA3-936E-49F3-9769-DCFCEA0B45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00005072-200606000-00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65, Issue 6, June 2006, Pages 529–539, </a:t>
            </a:r>
            <a:r>
              <a:rPr lang="en-US" altLang="en-US" sz="1000">
                <a:solidFill>
                  <a:srgbClr val="333333"/>
                </a:solidFill>
                <a:hlinkClick r:id="rId3"/>
              </a:rPr>
              <a:t>https://doi.org/10.1097/00005072-200606000-00001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Proposed vaso-occlusive and prothrombotic mechanisms of pseudopalisade formation in glioblastoma. 1) 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Proposed vaso-occlusive and prothrombotic mechanisms of pseudopalisade formation in glioblastoma. 1) 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2024-04-26T02:42:32Z</dcterms:modified>
</cp:coreProperties>
</file>