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5294BC-BF39-40DB-8095-A6B18770F5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9B9CE-DCFD-470E-8303-964F20278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84314-F7DF-4704-9739-0A32B1AF5D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2024-04-27T01:33:37Z</dcterms:modified>
</cp:coreProperties>
</file>