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B7B5D2-0CB5-47B3-8D44-AF9C43CAA4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26835E-4EEC-4A59-8B4C-AD8B335C084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Litter, especially plastics, has been found in the farthest recesses of the deep seas, including in the Mariana Trench (not pictured here) in the Pacific Ocean, the deepest place on Earth. Photograph: Eva Ramirez-Llodra, BIOFUN/ICM-CSIC.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16F82-C971-4B84-BFF4-41B44025179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w0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9, 01 September 2016, Pages 713–719, </a:t>
            </a:r>
            <a:r>
              <a:rPr lang="en-US" altLang="en-US" sz="1000">
                <a:solidFill>
                  <a:srgbClr val="333333"/>
                </a:solidFill>
                <a:hlinkClick r:id="rId3"/>
              </a:rPr>
              <a:t>https://doi.org/10.1093/biosci/biw097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Litter, especially plastics, has been found in the farthest recesses of the deep seas, including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Litter, especially plastics, has been found in the farthest recesses of the deep seas, including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2024-09-20T16:18:40Z</dcterms:modified>
</cp:coreProperties>
</file>