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59D7D2-9A2A-4DC2-9F1C-789A5A7BFE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CA0CC7-BADD-4D38-9A15-CF0F0F28AB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19CFC2-2D3C-4EC0-A124-F65D4B503A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2024-04-27T05:17:27Z</dcterms:modified>
</cp:coreProperties>
</file>