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A81903-1FE3-49A9-890C-852AF0E02F4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67B985-1FA2-4746-9FEB-589DEC992CE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Fluoroscopic image of interscalene nerve catheter, applied traction caused lateral displacement of the contrasted structure (white arrowheads outline catheter).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Wiley Periodicals,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45C7E5-85FD-4157-B841-9D4865EAD12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526-4637.2011.01177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Pain Med</a:t>
            </a:r>
            <a:r>
              <a:rPr lang="en-US" altLang="en-US" sz="1000">
                <a:solidFill>
                  <a:srgbClr val="333333"/>
                </a:solidFill>
              </a:rPr>
              <a:t>, Volume 12, Issue 7, July 2011, Pages 1117–1120,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https://doi.org/10.1111/j.1526-4637.2011.01177.x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Fluoroscopic image of interscalene nerve catheter, applied traction caused lateral displacement of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Fluoroscopic image of interscalene nerve catheter, applied traction caused lateral displacement of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2024-04-26T22:53:47Z</dcterms:modified>
</cp:coreProperties>
</file>