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EF7187-3F2C-45F9-BE1C-B4B8E75E56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9E62F6-2885-415D-8CE6-5FC95BD7277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Main effect of right trunk stimulation on the SI (defined by cytoarchitectonic areas: Brodman areas BA 3a, 3b, 1, and 2) displayed on a surface rendering of the MNI single-subject template. Areas shown had conditional estimates that could be declared as active greater than background noise with at least 99% confidence. (B) Main effect of right trunk stimulation on the parietal operculum, that is, the region of SII. The statistically significant clusters of activations are shown superimposed on the maximum probability map (MPM) of OP 1–4 rendered onto the MNI single-subject template (the temporal lobes removed). Activation clusters shown on this rendering had conditional estimates that could be declared as active greater than background noise with at least 99% confidence. (C) and (D) same as (A) and (B) showing the main effects of left trunk stimulation on the SI and the parietal operculum.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90E576-466A-4549-8276-5DA1605B2D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1800–1811, </a:t>
            </a:r>
            <a:r>
              <a:rPr lang="en-US" altLang="en-US" sz="1000">
                <a:solidFill>
                  <a:srgbClr val="333333"/>
                </a:solidFill>
                <a:hlinkClick r:id="rId3"/>
              </a:rPr>
              <a:t>https://doi.org/10.1093/cercor/bhl090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Main effect of right trunk stimulation on the SI (defined by cytoarchitectonic areas: Brodman areas BA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(A) Main effect of right trunk stimulation on the SI (defined by cytoarchitectonic areas: Brodman areas BA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2024-09-20T03:35:48Z</dcterms:modified>
</cp:coreProperties>
</file>