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1C18CA-FAEE-4D65-AD9C-F00E0DBAA9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D20771-535D-46DD-8AFF-8EFA85B508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Effect of Laser-PAS50 on MEPs with laser stimuli given ipsilaterally and contralaterally to the stimulated M1 (Experiment 6). Each point corresponds to the mean amplitude of MEPs recorded at baseline and 0–60 min after conditioning. Vertical bars denote SE. Note the significant increase in MEP amplitudes at 20–60 min (T2–T7) elicited by Laser-PAS50 implying laser stimuli given contralaterally but not ipsilaterally to the stimulated M1.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2D8A2F-5C35-4DBA-B47B-01B70AC311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8, August 2013, Pages 1942–1951, </a:t>
            </a:r>
            <a:r>
              <a:rPr lang="en-US" altLang="en-US" sz="1000">
                <a:solidFill>
                  <a:srgbClr val="333333"/>
                </a:solidFill>
                <a:hlinkClick r:id="rId3"/>
              </a:rPr>
              <a:t>https://doi.org/10.1093/cercor/bhs182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Effect of Laser-PAS</a:t>
            </a:r>
            <a:r>
              <a:rPr lang="en-US" altLang="en-US" b="0" baseline="-25000"/>
              <a:t>50</a:t>
            </a:r>
            <a:r>
              <a:rPr lang="en-US" altLang="en-US" b="0"/>
              <a:t> on MEPs with laser stimuli given ipsilaterally and contralaterally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Effect of Laser-PAS50 on MEPs with laser stimuli given ipsilaterally and contralaterally to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2024-04-27T04:34:26Z</dcterms:modified>
</cp:coreProperties>
</file>