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6167A-8240-42EE-A4AA-908F7C91A1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78110-DEF6-42FE-BF88-B37A4FFBB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off-state Unified Parkinson's Disease Rating Scale (UPDRS) motor ratings at baseline, 24 and 48 months. These scores increased linearly over time (P &lt; 0.0001; RMANOVA), at a rate of 2.1 units per year (see text). [Bars represent the standard error at each timepoint.]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BB7E0-E1E2-4BBB-9705-E4FBBA69F5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1834–1846,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Mean off-state Unified Parkinson's Disease Rating Scale (UPDRS) motor ratings at baseline, 24 and 48 months.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Mean off-state Unified Parkinson's Disease Rating Scale (UPDRS) motor ratings at baseline, 24 and 48 months.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2024-04-26T20:15:08Z</dcterms:modified>
</cp:coreProperties>
</file>