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A06B5-1084-4233-AB72-70F733EDE1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5847D-3D37-4697-9CFC-57250FE38A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Caret-derived intrinsic curvature which is calculated per vertex on the FreeSurfer-derived surface reconstruction. In the vertex illustrated, the associated surface normals are drawn. For the calculation of curvature at this vertex, the surface normal is taken as an average of these surrounding surface normals.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(http://creativecommons.org/licenses/by-nc/3.0/),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B7498-E63E-462B-921F-905BFCC3CD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2219–2228, </a:t>
            </a:r>
            <a:r>
              <a:rPr lang="en-US" altLang="en-US" sz="1000">
                <a:solidFill>
                  <a:srgbClr val="333333"/>
                </a:solidFill>
                <a:hlinkClick r:id="rId3"/>
              </a:rPr>
              <a:t>https://doi.org/10.1093/cercor/bht082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Caret-derived intrinsic curvature which is calculated per vertex on the FreeSurfer-derived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Illustration of Caret-derived intrinsic curvature which is calculated per vertex on the FreeSurfer-derived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2024-04-26T19:31:33Z</dcterms:modified>
</cp:coreProperties>
</file>