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26993CF-94A1-45B3-829B-1F6A6AF767F5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EB16E54-34A6-40B4-9BCD-0A6CDDB8490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198FCB8-AD5A-46E8-A0AE-9828DCD712B2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2024-09-19T03:23:10Z</dcterms:modified>
</cp:coreProperties>
</file>