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D9CC26-FDDC-4E6F-9BE9-7CABBEA4FE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B7A5E-FBD5-4CE6-BA42-0EC0015095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B09AA-20BC-40D3-AD53-7146E806B5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2024-05-08T18:56:20Z</dcterms:modified>
</cp:coreProperties>
</file>