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E3423C4-8FB3-4199-BD4B-A93991DDADC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A4BEF83-FDBA-470F-8F08-A707C5769B8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Analysis of selected NTDs in the context of TALE-TFs. (A) Illustration of 5xAvr promoter region on the luciferase reporter plasmid used for transcription activation experiments. (B) Relative luciferase activation of substrates with indicated 5′ residues by TALE-TFs with NT-T, NT-G, NT-αN and NT-βN domains. (* = P &lt; 0.05, ** = P &lt; 0.01, *** = P &lt; 0.001, compared with NT-T and respective 5′ A/G/C/T).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60515F-95D0-4878-9C67-E4FD3E3D3DC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Design and activity of TALEN pairs with wild-type and evolved NTD’s with varying 5′ bases. (A) The CCR5 gene expanded to highlight the target site for induction of the Δ32 mutation. (B) Gene editing efficiency of the wild-type (NT-T) TALEN, TALENs with domains optimized for non-T 5′ residues, and dHax3 NTD. (C) Fold enhancement of the TALEN pairs with optimized NTD versus TALENs with 5′ T specificity. The activity of each NTD is shown on each TALEN pair substrate.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60515F-95D0-4878-9C67-E4FD3E3D3DC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(A–C) Activities of recombinase selection variants against substrates with (A) 5′ G, (B) 5′ A and (C) 5′ C. (D) Alignment of optimized TALE NTDs, illustrating sequence differences in the N-1 hairpin. (E) Comprehensive comparison of optimized NTD activities in the context of MBP-TALE AvrXa7. (* = P &lt; 0.05, ** = P &lt; 0.01, *** = P &lt; 0.001, compared with wild-type and 5′ A/G/C).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60515F-95D0-4878-9C67-E4FD3E3D3DC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specificity of the TALE NTD. (A) Illustration of a TALE bound to its target DNA (green, RVD domain; magenta, N-1 hairpin domain). (B) Structural analysis suggests contact of the 5′ T by W232 of the N-1 hairpin. This hairpin shares significant sequence homology with RVD hairpins. (C–F) Analyses of NT-T (wt) NTD in the context of (C) AvrXa7 TALE-R, (D) AvrXa7 TALE-TF, (E) AvrXa7 MBP-TALE and (F) a CCR5 targeting TALEN. (* = P &lt; 0.05, ** = P &lt; 0.01, *** = P &lt; 0.001 compared with 5′ 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60515F-95D0-4878-9C67-E4FD3E3D3DCB}"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t75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t75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t75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t754"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41, Issue 21, 1 November 2013, Pages 9779–9785, </a:t>
            </a:r>
            <a:r>
              <a:rPr lang="en-US" altLang="en-US" sz="1000">
                <a:solidFill>
                  <a:srgbClr val="333333"/>
                </a:solidFill>
                <a:hlinkClick r:id="rId3"/>
              </a:rPr>
              <a:t>https://doi.org/10.1093/nar/gkt754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Analysis of selected NTDs in the context of TALE-TFs. (A) Illustration of 5xAvr promoter region on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1050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41, Issue 21, 1 November 2013, Pages 9779–9785, </a:t>
            </a:r>
            <a:r>
              <a:rPr lang="en-US" altLang="en-US" sz="1000">
                <a:solidFill>
                  <a:srgbClr val="333333"/>
                </a:solidFill>
                <a:hlinkClick r:id="rId3"/>
              </a:rPr>
              <a:t>https://doi.org/10.1093/nar/gkt754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Design and activity of TALEN pairs with wild-type and evolved NTD’s with varying 5′ bases. (A) The CCR5 gene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84400" y="1371600"/>
            <a:ext cx="476946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41, Issue 21, 1 November 2013, Pages 9779–9785, </a:t>
            </a:r>
            <a:r>
              <a:rPr lang="en-US" altLang="en-US" sz="1000">
                <a:solidFill>
                  <a:srgbClr val="333333"/>
                </a:solidFill>
                <a:hlinkClick r:id="rId3"/>
              </a:rPr>
              <a:t>https://doi.org/10.1093/nar/gkt754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(A–C) Activities of recombinase selection variants against substrates with (A) 5′ G, (B) 5′ A and (C) 5′ 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6687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41, Issue 21, 1 November 2013, Pages 9779–9785, </a:t>
            </a:r>
            <a:r>
              <a:rPr lang="en-US" altLang="en-US" sz="1000">
                <a:solidFill>
                  <a:srgbClr val="333333"/>
                </a:solidFill>
                <a:hlinkClick r:id="rId3"/>
              </a:rPr>
              <a:t>https://doi.org/10.1093/nar/gkt754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specificity of the TALE NTD. (A) Illustration of a TALE bound to its target DNA (green, RVD domain;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34097"/>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3. Analysis of selected NTDs in the context of TALE-TFs. (A) Illustration of 5xAvr promoter region on the ...</vt:lpstr>
      <vt:lpstr>Figure 4. Design and activity of TALEN pairs with wild-type and evolved NTD’s with varying 5′ bases. (A) The CCR5 gene ...</vt:lpstr>
      <vt:lpstr>Figure 2. (A–C) Activities of recombinase selection variants against substrates with (A) 5′ G, (B) 5′ A and (C) 5′ C. ...</vt:lpstr>
      <vt:lpstr>Figure 1. The specificity of the TALE NTD. (A) Illustration of a TALE bound to its target DNA (green, RVD domain;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2024-05-01T23:55:49Z</dcterms:modified>
</cp:coreProperties>
</file>