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7F1A1-F1A8-4F42-A974-625FA8163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335A4-5898-4BCB-8151-B27322863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42BBC-B3BC-4C0E-B770-8D545CA075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2024-04-26T21:06:40Z</dcterms:modified>
</cp:coreProperties>
</file>