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A10A93-584C-4B3D-942D-6ACCA55C59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8DB878-A6E8-47D0-9317-02CA0E1DBA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Increase in SMN expression after the transfection of 2′- O -methyl-modified bifunctional RNAs. ( A ) SMA type 1 fibroblasts (3813 cells) were transiently transfected with 100 ng of 2′- O -methyl bifunctional RNAs for 48 h. Immunoflourescence staining was performed and images are of representative cells. ( B ) Five hundred 3813 cells were randomly counted ( n = 4) and the total gem number shown (error bars are ±STD). ( C ) Gem data compiled and expressed as the number of gems per nucleus ( n = 4).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5D3604-F340-444B-8325-A26090082A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0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9, 1 May 2009, Pages 1600–1611,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Increase in SMN expression after the transfection of 2′- O -methyl-modified bifunctional RNAs. ( A ) SMA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Increase in SMN expression after the transfection of 2′- O -methyl-modified bifunctional RNAs. ( A ) SMA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2024-04-26T16:17:54Z</dcterms:modified>
</cp:coreProperties>
</file>