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B54B38-8873-4AFA-A1BC-AA684DFB28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50DB54-DAE8-45C1-8CA5-A60C1A8F58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data. (A) Individual pain ratings (light gray, mean ± standard deviations) and the mean pain rating across all subjects (black, mean ± standard deviation). Subjects with a mean pain rating of &gt;5 or ≤5 (dashed horizontal line) were labeled pain sensitive or pain insensitive, respectively. (B) Distribution of single-trial pain ratings.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3A329C-01E5-43D7-B7F9-A843405478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1118–1123,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Behavioral data. (A) Individual pain ratings (light gray, mean ± standard deviations) and the mean pain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Behavioral data. (A) Individual pain ratings (light gray, mean ± standard deviations) and the mean pain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2024-04-26T17:18:01Z</dcterms:modified>
</cp:coreProperties>
</file>