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E98E9D-F806-4256-9C25-8158DBAB39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607ED8-F2A1-4ED8-9E2C-9F6151428A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Time course of induced amplitudes at 35 Hz as recorded from electrode POz. Note the significant reduction of amplitude when scrambled stimuli are presented (dashed lines) relative to normally configured stimuli (solid lines). The effect is considerably more conspicuous in response to faces (black) and face components (dark gray) than in response to watches (light gray). Note also the absence of differences between faces and isolated inner face components. (b) Distribution of induced oscillatory activity at 35-Hz oscillations measured at the peak of activity (∼235 ms from stimulus onset) at electrode POz. Oscillatory activity was distributed over the center and centroposterior scalp regions for all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2BD73D-D16D-426C-BD8B-A6C753B2EE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1741–1749, </a:t>
            </a:r>
            <a:r>
              <a:rPr lang="en-US" altLang="en-US" sz="1000">
                <a:solidFill>
                  <a:srgbClr val="333333"/>
                </a:solidFill>
                <a:hlinkClick r:id="rId3"/>
              </a:rPr>
              <a:t>https://doi.org/10.1093/cercor/bhl100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Time course of induced amplitudes at 35 Hz as recorded from electrode POz. Note the significant reduction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Time course of induced amplitudes at 35 Hz as recorded from electrode POz. Note the significant reduction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2024-04-26T15:09:50Z</dcterms:modified>
</cp:coreProperties>
</file>