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C01D7A-0631-4CB5-A0A7-C607D296D7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8CA593-2B84-4AC4-94E5-0E534FB671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Sultan Rahi, Pakistan's most famous action hero (in drag), in Aurat Raj/Women’s Rule (Rangeela, 1979).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Screen.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DD7835-411E-4BC9-8F08-23321E1C59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reen/hjw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Screen</a:t>
            </a:r>
            <a:r>
              <a:rPr lang="en-US" altLang="en-US" sz="1000">
                <a:solidFill>
                  <a:srgbClr val="333333"/>
                </a:solidFill>
              </a:rPr>
              <a:t>, Volume 57, Issue 4, Winter 2016, Pages 468–479,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https://doi.org/10.1093/screen/hjw053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Sultan Rahi, Pakistan's most famous action hero (in drag), in Aurat Raj/Women’s Rule (Rangeela, 1979).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Sultan Rahi, Pakistan's most famous action hero (in drag), in Aurat Raj/Women’s Rule (Rangeela, 1979).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2024-04-26T19:40:43Z</dcterms:modified>
</cp:coreProperties>
</file>