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2C611-4D35-4133-A38F-885A1BE951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6FB03-C40E-4143-A952-F9E3FF8081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EDEAE-8036-4E2B-8BB1-C708EDEA96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2024-04-26T19:23:09Z</dcterms:modified>
</cp:coreProperties>
</file>