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04A799-3057-41E4-BB6D-D2929A9DAF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9FEBD9-C860-4888-8489-5F181F2635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65B483-8E29-4F34-AEC9-84EBEED6A0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2024-04-26T16:14:15Z</dcterms:modified>
</cp:coreProperties>
</file>