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CA098-D4BA-4F72-853B-7E92CF57B4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9E6AA-7103-4771-BB9E-F7402876ED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F29A8-FC7C-4FA2-AD9F-7BAA84FE6D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2024-04-27T00:40:01Z</dcterms:modified>
</cp:coreProperties>
</file>