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395311-2E64-40D6-A59E-C102235C6EC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DC93BD-FE00-478B-BC05-1C896A37E49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HIV transmission network. (a) Illustrates the HIV transmission network as a directed graph with nodes corresponding to the HIV+ patients. (b) Provides the results of our distance-based phylogenetic analysis. All three phylogenetic trees are majority consensus trees with bootstrap clade probabilities shown in light gray circles. The first tree (left) is a result of applying Neighbor-Joining to the conventional F84 DNA distances. The middle tree is constructed with the help of the conventional F84 DNA distances using only third codon positions. The last tree (right) is estimated using our robust synonymous distances. The dark gray box highlights the patient B clade that is erroneously grouped with the G and F sequences in the original study by Lemey et al. (2005).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678A23-E22B-4CF5-91E8-90619A52B18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0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4, April 2009, Pages 801–814, </a:t>
            </a:r>
            <a:r>
              <a:rPr lang="en-US" altLang="en-US" sz="1000">
                <a:solidFill>
                  <a:srgbClr val="333333"/>
                </a:solidFill>
                <a:hlinkClick r:id="rId3"/>
              </a:rPr>
              <a:t>https://doi.org/10.1093/molbev/msp003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HIV transmission network. (a) Illustrates the HIV transmission network as a directed graph with nodes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6.— HIV transmission network. (a) Illustrates the HIV transmission network as a directed graph with nodes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2024-09-19T08:12:26Z</dcterms:modified>
</cp:coreProperties>
</file>