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9D18D-75A3-4891-9EEE-71FDE74752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C1927-0211-45D7-990D-D2355C255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73085-4D62-45D1-B85A-ADD6A6C264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2024-04-26T17:04:31Z</dcterms:modified>
</cp:coreProperties>
</file>