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E4A01-0A72-4368-AEFA-7935466667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BC0C9-E0F0-4D56-BA3C-705094C050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Differences in dipping status by race and education and race and income. (a) Prevalence of ambulatory blood pressure (ABP) nondipping was high among black Hispanics regardless of educational level, whereas among white Hispanics, ABP nondipping prevalence was high only among those with lower education. (b) Among participants with high income levels, being black Hispanic was associated with more prevalent ABP nondipping compared with white Hispanic. All Hispanics at low income levels regardless of race had a similar prevalence of ABP nondipping.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Hypertension, Ltd 2013.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321EA-B77B-4F87-B12A-50EA097D4F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h/hpt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26, Issue 5, May 2013, Pages 673–682, </a:t>
            </a:r>
            <a:r>
              <a:rPr lang="en-US" altLang="en-US" sz="1000">
                <a:solidFill>
                  <a:srgbClr val="333333"/>
                </a:solidFill>
                <a:hlinkClick r:id="rId3"/>
              </a:rPr>
              <a:t>https://doi.org/10.1093/ajh/hpt009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Differences in dipping status by race and education and race and income. (a) Prevalence of ambulatory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Differences in dipping status by race and education and race and income. (a) Prevalence of ambulatory blood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2024-04-26T00:55:53Z</dcterms:modified>
</cp:coreProperties>
</file>