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C09B6-03DD-492D-9BB1-9D5401C63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BB147-69A1-46D9-83CB-8D2285C565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235C1-E6C2-4D6F-9904-9368384040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2024-05-08T19:18:59Z</dcterms:modified>
</cp:coreProperties>
</file>