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F1DFF2-5612-4834-9AD8-FA4F6D52FEE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DC8DEB-4511-4C69-BF5B-009A397A300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1E0C07-2B7A-4469-933D-FD75570E17B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2024-09-21T01:58:33Z</dcterms:modified>
</cp:coreProperties>
</file>