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B56217-930E-4312-80C2-E6728B5A8E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5A2A24-C30C-430B-8F6C-BFBB0841DC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874C9B-A701-4D85-A02C-51F6978B0D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2024-09-19T04:38:06Z</dcterms:modified>
</cp:coreProperties>
</file>