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F9B98-0AF4-4DF4-A750-3D9590B26B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B80B5-A3DB-428E-9C2F-432D90205F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0B078-973F-4C22-93B9-D6452515C1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2024-04-26T13:58:22Z</dcterms:modified>
</cp:coreProperties>
</file>