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A73FE6-FB76-4E0B-8EA4-2C84C355C5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689649-8BA6-4245-A159-91501B6FDD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A42D2-D750-467F-BEEB-4BF06ADEE4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2024-04-26T06:01:31Z</dcterms:modified>
</cp:coreProperties>
</file>