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2451D-F078-4784-A488-0EC3A6A945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09DA0D-176C-4FB8-ACE8-5CD1768D09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Spontaneous excitatory synaptic potentials of L6b FS cells. (control) Spontaneous synaptic activity in a control ACSF, at different holding potentials (−40, −60 and −80 mV, in a, b, and c, respectively). (DNQX) Suppression of synaptic activity in the presence of DNQX. (wash) Return of synaptic activity following DNQX washout.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F286F-B8C1-44E1-8750-0D5B672936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2016, Pages 3553–3562,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Spontaneous excitatory synaptic potentials of L6b FS cells. (control) Spontaneous synaptic activity in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Spontaneous excitatory synaptic potentials of L6b FS cells. (control) Spontaneous synaptic activity in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2024-04-26T15:34:25Z</dcterms:modified>
</cp:coreProperties>
</file>