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4BC37D8-6999-48A5-BA60-000DB473830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7D90140-FB08-46AF-A49A-8AF81D8B2DD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Daily tempo of foraging and waste removal activity in nest 5. The weight of
waste removed per hour remains constant throughout the day. Foraging activity
peaks between 2200 h and 0600 h.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International Society of Behavioral
Ecology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50BABE8-D6E9-4707-A564-C6D185DE3AE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eheco/13.2.22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Behav Ecol</a:t>
            </a:r>
            <a:r>
              <a:rPr lang="en-US" altLang="en-US" sz="1000">
                <a:solidFill>
                  <a:srgbClr val="333333"/>
                </a:solidFill>
              </a:rPr>
              <a:t>, Volume 13, Issue 2, March 2002, Pages 224–231,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https://doi.org/10.1093/beheco/13.2.224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Daily tempo of foraging and waste removal activity in nest 5. The weight of
waste removed per hour remains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Daily tempo of foraging and waste removal activity in nest 5. The weight of
waste removed per hour remains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2024-04-26T17:42:40Z</dcterms:modified>
</cp:coreProperties>
</file>