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E0199E-590C-413A-98D2-18168A33CA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C9DB8-692E-46C2-BFE8-876BE49917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SSVEP of 1 subject averaged across trails when this subject performed the task with unpleasant background pictures (black line). The complex demodulated waveform (gray dotted line) represents the baseline-to-peak SSVEP amplitude with a temporal resolution of 500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DE9C9-1AE8-4E8E-B69C-FEA0557095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1892–1899,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SSVEP of 1 subject averaged across trails when this subject performed the task with unpleasant background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SSVEP of 1 subject averaged across trails when this subject performed the task with unpleasant background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2024-04-26T07:35:35Z</dcterms:modified>
</cp:coreProperties>
</file>