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6330E-47C7-4D51-9DB7-C8039379E80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7D9D0-391D-4BE7-A3E3-4889A745D2C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Characteristics of the 329 study children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2469D-3FA3-42EC-A42E-3DECB663D9A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Age-specific prevalence of Streptococcus pneumoniae (Pnc) carriage in 329 children, detected in cultures of 3024 nasopharyngeal swab (NPS) samples obtained during 10 scheduled healthy visits at ages 2–6, 9, 12, and 15 months and at ages 18 and 24 months *±2 Weeks; **±4 weeks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2469D-3FA3-42EC-A42E-3DECB663D9A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Proportions of 5031 nasopharyngeal (NP) cultures positive for Streptococcus pneumoniae (Pnc) during health or respiratory infection with or without acute otitis media (AOM). Samples were obtained during 4 age intervals from children followed from ages 2 to 24 months. A NP swab (NPS) samples obtained during scheduled healthy visits (n=3024, gray bars) and NP aspirates (NPA) obtained during respiratory infections without (n=1158, white bars) or with (n=849, black bars) concurrent AOM. B NPA samples obtained during concurrent AOM without (n=562, black bars) or with (n=199, gray bars) pneumococcal etiology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2469D-3FA3-42EC-A42E-3DECB663D9A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Nasopharyngeal (NP) carriage of Streptococcus pneumoniae (Pnc) in relation to oral antimicrobial medication within 28 days before sampling. NP swab (NPS) samples obtained at 2854 scheduled healthy visits during 4 age intervals: ⩽6 months; 7–12 months; 13–18 months; and ⩾19 months (±4 weeks). Results are shown by antibiotic usage before sampling. Total nos. of samples are shown above the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2469D-3FA3-42EC-A42E-3DECB663D9A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Proportion of nasopharyngeal (NP) samples positive for Streptococcus pneumoniae (Pnc) by calendar month, January–December (1–12, respectively). A NP swab (NPS) samples obtained during health. B NP aspirate (NPA) samples obtained during respiratory infection. Bars Total samples; lines percentage of samples positive for S. pneumoniae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2469D-3FA3-42EC-A42E-3DECB663D9A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Cumulative rates of first acquisition of Streptococcus pneumoniae (Pnc) of children still in follow-up by age. Nasopharyngeal (NP) swab (NPS) samples were obtained at scheduled healthy visits at 2–6, 9, 12, and 15 months (±2 weeks) and at 18 and 24 months (±4 weeks); second NP aspirate (NPA) samples were obtained at sick visits during respiratory infections with or without acute otitis media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2469D-3FA3-42EC-A42E-3DECB663D9A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Distribution of Streptococcus pneumoniae serogroups or serotypes in 1475 nasopharyngeal (NP) samples obtained from 267 children during health (NP swab [NPS]) and during respiratory infection (NP aspirate [NPA]) with or without acute otitis media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22469D-3FA3-42EC-A42E-3DECB663D9A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32204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32204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32204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32204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32204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32204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86/32204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184, Issue 4, 15 August 2001, Pages 451–459, </a:t>
            </a:r>
            <a:r>
              <a:rPr lang="en-US" altLang="en-US" sz="1000">
                <a:solidFill>
                  <a:srgbClr val="333333"/>
                </a:solidFill>
                <a:hlinkClick r:id="rId3"/>
              </a:rPr>
              <a:t>https://doi.org/10.1086/322048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Characteristics of the 329 study children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2944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184, Issue 4, 15 August 2001, Pages 451–459, </a:t>
            </a:r>
            <a:r>
              <a:rPr lang="en-US" altLang="en-US" sz="1000">
                <a:solidFill>
                  <a:srgbClr val="333333"/>
                </a:solidFill>
                <a:hlinkClick r:id="rId3"/>
              </a:rPr>
              <a:t>https://doi.org/10.1086/322048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Age-specific prevalence of Streptococcus pneumoniae (Pnc) carriage in 329 children, detected in cultures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642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184, Issue 4, 15 August 2001, Pages 451–459, </a:t>
            </a:r>
            <a:r>
              <a:rPr lang="en-US" altLang="en-US" sz="1000">
                <a:solidFill>
                  <a:srgbClr val="333333"/>
                </a:solidFill>
                <a:hlinkClick r:id="rId3"/>
              </a:rPr>
              <a:t>https://doi.org/10.1086/322048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Proportions of 5031 nasopharyngeal (NP) cultures positive for Streptococcus pneumoniae (Pnc) during health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66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184, Issue 4, 15 August 2001, Pages 451–459, </a:t>
            </a:r>
            <a:r>
              <a:rPr lang="en-US" altLang="en-US" sz="1000">
                <a:solidFill>
                  <a:srgbClr val="333333"/>
                </a:solidFill>
                <a:hlinkClick r:id="rId3"/>
              </a:rPr>
              <a:t>https://doi.org/10.1086/322048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Nasopharyngeal (NP) carriage of Streptococcus pneumoniae (Pnc) in relation to oral antimicrobial medication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3878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184, Issue 4, 15 August 2001, Pages 451–459, </a:t>
            </a:r>
            <a:r>
              <a:rPr lang="en-US" altLang="en-US" sz="1000">
                <a:solidFill>
                  <a:srgbClr val="333333"/>
                </a:solidFill>
                <a:hlinkClick r:id="rId3"/>
              </a:rPr>
              <a:t>https://doi.org/10.1086/322048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Proportion of nasopharyngeal (NP) samples positive for Streptococcus pneumoniae (Pnc) by calendar month,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552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184, Issue 4, 15 August 2001, Pages 451–459, </a:t>
            </a:r>
            <a:r>
              <a:rPr lang="en-US" altLang="en-US" sz="1000">
                <a:solidFill>
                  <a:srgbClr val="333333"/>
                </a:solidFill>
                <a:hlinkClick r:id="rId3"/>
              </a:rPr>
              <a:t>https://doi.org/10.1086/322048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Cumulative rates of first acquisition of Streptococcus pneumoniae (Pnc) of children still in follow-up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775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184, Issue 4, 15 August 2001, Pages 451–459, </a:t>
            </a:r>
            <a:r>
              <a:rPr lang="en-US" altLang="en-US" sz="1000">
                <a:solidFill>
                  <a:srgbClr val="333333"/>
                </a:solidFill>
                <a:hlinkClick r:id="rId3"/>
              </a:rPr>
              <a:t>https://doi.org/10.1086/322048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Distribution of Streptococcus pneumoniae serogroups or serotypes in 1475 nasopharyngeal (NP) samples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6191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Table 1 Characteristics of the 329 study children
</vt:lpstr>
      <vt:lpstr>Figure 1 Age-specific prevalence of Streptococcus pneumoniae (Pnc) carriage in 329 children, detected in cultures of ...</vt:lpstr>
      <vt:lpstr>Figure 2 Proportions of 5031 nasopharyngeal (NP) cultures positive for Streptococcus pneumoniae (Pnc) during health or ...</vt:lpstr>
      <vt:lpstr>Figure 3 Nasopharyngeal (NP) carriage of Streptococcus pneumoniae (Pnc) in relation to oral antimicrobial medication ...</vt:lpstr>
      <vt:lpstr>Figure 4 Proportion of nasopharyngeal (NP) samples positive for Streptococcus pneumoniae (Pnc) by calendar month, ...</vt:lpstr>
      <vt:lpstr>Figure 5 Cumulative rates of first acquisition of Streptococcus pneumoniae (Pnc) of children still in follow-up by ...</vt:lpstr>
      <vt:lpstr>Table 2 Distribution of Streptococcus pneumoniae serogroups or serotypes in 1475 nasopharyngeal (NP) samples obtained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2024-04-26T12:43:02Z</dcterms:modified>
</cp:coreProperties>
</file>