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1B40B-80BD-4651-ACB3-9CA5A9BA69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D747F-E75F-45A7-87AD-B718883FA3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search option of CPLA 1.0 database. ( A ) Users could simply input ‘STAT3’ for querying. ( B ) The results will be shown in a tabular format. Users could click on the CPLA ID (CPLA-000025) to visualize the detailed information. ( C ) The detailed information of human STAT3. The PPI information was also presented.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487E4-553A-4320-8048-3714427AE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core HLAN identified from experimentally identified PPI data. The HATs, substrates, and HDACs form a dense network. Green node: HAT; Blue node: HDAC; yellow node: HAT that is acetylated; purple node: HDAC that is acetylated; pink node: substrate.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487E4-553A-4320-8048-3714427AE46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9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q9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D1029–D1034,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https://doi.org/10.1093/nar/gkq939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search option of CPLA 1.0 database. ( A ) Users could simply input ‘STAT3’ for querying. ( B 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75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D1029–D1034,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https://doi.org/10.1093/nar/gkq939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core HLAN identified from experimentally identified PPI data. The HATs, substrates, and HDACs form a dense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54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The search option of CPLA 1.0 database. ( A ) Users could simply input ‘STAT3’ for querying. ( B ) The ...</vt:lpstr>
      <vt:lpstr>Figure 2. A core HLAN identified from experimentally identified PPI data. The HATs, substrates, and HDACs form a dense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2024-04-26T20:08:24Z</dcterms:modified>
</cp:coreProperties>
</file>