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74FD51-2525-4B4C-98AE-DBAE690A87C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63ABAE-E177-4308-859E-8ED3236E873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(a–d) GFP immunostaining in low (a, c) and high (b, d) power images of sections through cortex from adult mice that were transfected with GFP (a, b) or Ten_m3–GFP (c, d) in utero. Although similar numbers of cells are labeled in each image, there is a dramatic increase in neurite outgrowth in material from Ten_m3-transfected animals. This increase was highly consistent and was independent of region or layer transfected. Scale bars: (a) 50 μm, applies to (c); (b) 20 μm, applies to (d).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E3B9E6-153F-4C3E-8273-9B57EFDA122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03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1, January 2008, Pages 53–66,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https://doi.org/10.1093/cercor/bhm031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9. </a:t>
            </a:r>
            <a:r>
              <a:rPr lang="en-US" altLang="en-US" b="0"/>
              <a:t>(a–d) GFP immunostaining in low (a, c) and high (b, d) power images of sections through cortex from adult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9. (a–d) GFP immunostaining in low (a, c) and high (b, d) power images of sections through cortex from adult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2024-04-27T05:05:24Z</dcterms:modified>
</cp:coreProperties>
</file>