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29C7E2-7FCF-4098-8EEE-5416A6528D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B16FCD-E37F-4498-9E30-E974679670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8CD2F-DEA2-4AAA-83FF-8B9AFD125D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2024-04-26T07:38:11Z</dcterms:modified>
</cp:coreProperties>
</file>