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F0300-2A74-417D-B7EA-C21477BE05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91B30-6D87-4099-99F9-1A2BD80E0D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4F3CC6-F6BD-4819-96DE-D37B42CDA5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2024-04-26T22:31:02Z</dcterms:modified>
</cp:coreProperties>
</file>