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48846F-805B-4183-8722-54D77833B5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1F6B2A-0A28-4DA1-B077-EB60BA34E9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Antibody supershift EMSA depicting Purβ and MSY1 DNA-binding in non-transplanted and allograft hearts. Purβ- and MSY1-specific antibodies formed supershifted complexes (SS) with TRPs that bound to DNA probes specific for either the Purβ (left panel) or MSY1 proteins (right panel). Protein extracts were prepared from non-transplanted (NT) and allograft ventricles. The asterisk denotes a small, high-mobility, cardiomyocyte-type MSY1 complex that was more efficiently supershifted in allografts compared to non-transplanted hearts.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2002,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0C81D3-67FB-4250-8F9B-F97DC11695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2)0027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54, Issue 3, June 2002, Pages 539–548, </a:t>
            </a:r>
            <a:r>
              <a:rPr lang="en-US" altLang="en-US" sz="1000">
                <a:solidFill>
                  <a:srgbClr val="333333"/>
                </a:solidFill>
                <a:hlinkClick r:id="rId3"/>
              </a:rPr>
              <a:t>https://doi.org/10.1016/S0008-6363(02)00270-5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Antibody supershift EMSA depicting Purβ and MSY1 DNA-binding in non-transplanted and allograft hearts. Purβ-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Antibody supershift EMSA depicting Purβ and MSY1 DNA-binding in non-transplanted and allograft hearts. Purβ-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2024-04-26T22:55:04Z</dcterms:modified>
</cp:coreProperties>
</file>