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B19C893-862D-42CA-BBFA-F8FB9BF597D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66517F-C899-4B80-A1A4-9BF3BD8F31A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1A0D2C9-FED1-4242-ADF8-3466BE8DF9B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2024-04-26T21:43:43Z</dcterms:modified>
</cp:coreProperties>
</file>