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0EDC7-DFC0-4446-BEB3-7CCB1C628D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F54D89-9B43-4DF7-8381-78098A7E92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Non-linear regression of the plot of average percentage binding (determined from three or more sets of titrations per duplex) and concentration of MBD for selected modified duplexes tested in EMSA assay. Halogenated pyrimidine lesions in a CpG sequence context mimic 5mC by binding to the MBD with high affinity. The x-axis represents MBD concentration (nM). The y-axis represents present binding.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301280-32C5-414C-A9BF-67F75F69C1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6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9, 1 May 2005, Pages 3057–3064, </a:t>
            </a:r>
            <a:r>
              <a:rPr lang="en-US" altLang="en-US" sz="1000">
                <a:solidFill>
                  <a:srgbClr val="333333"/>
                </a:solidFill>
                <a:hlinkClick r:id="rId3"/>
              </a:rPr>
              <a:t>https://doi.org/10.1093/nar/gki612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Non-linear regression of the plot of average percentage binding (determined from three or more sets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Non-linear regression of the plot of average percentage binding (determined from three or more sets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2024-04-27T03:09:21Z</dcterms:modified>
</cp:coreProperties>
</file>