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EF32F7-CC6A-4203-B42C-8CD7924E2F6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39123-D0C5-4B3A-B3B1-3BA72ECF98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Case report 3: patient with asymptomatic bacteriuria.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British Society for Antimicrobial Chemotherapy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B76AAC-057E-4CB6-B2AC-C46867ADE5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q29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65, Issue suppl_3, November 2010, Pages iii25–iii33,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https://doi.org/10.1093/jac/dkq298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Case report 3: patient with asymptomatic bacteriuria.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Case report 3: patient with asymptomatic bacteriuria.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2024-04-26T14:49:52Z</dcterms:modified>
</cp:coreProperties>
</file>