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C15B5-B2E0-427F-8DE8-DD89BAC1C4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DF40D-029E-4045-9DE2-3556C560B4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F451F-F8AC-4E55-BFDA-353F3EEA27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2024-04-26T19:17:44Z</dcterms:modified>
</cp:coreProperties>
</file>