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B270D-14D4-4CD5-9135-6D8795092D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DCE51-B09A-4D22-98F1-CA0AB265B1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5-HT in older animals. (A) Current-clamp recording showing the effect of bath-applied 5-HT on a cell from the dorsal medial geniculate body of a 5-week-old rat. (B) Current-clamp recording of the effect of bath-applied 5-HT on a cell from the lateral posterior nucleus of a 7-week-old rat.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B636D-5FC1-47AE-9646-F3B0846C74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1776–1786,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Effect of 5-HT in older animals. (A) Current-clamp recording showing the effect of bath-applied 5-HT on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Effect of 5-HT in older animals. (A) Current-clamp recording showing the effect of bath-applied 5-HT on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2024-04-26T19:26:41Z</dcterms:modified>
</cp:coreProperties>
</file>