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95FC2-8675-4B46-8709-F5FD6C9BD2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FC0758-ADDF-471C-B170-334520C886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46C2C-B755-4D5F-B2A5-D99001DB88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2024-04-26T13:27:20Z</dcterms:modified>
</cp:coreProperties>
</file>