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C72656-21BD-4F6B-A64B-5BD0022DB07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4A845-A1D3-4BE0-830A-FB0F278253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14-3-3s regulates LRRK2 autophosphorylation and trans-phosphorylation activities. (A) Lysates from HEK293T cells transfected with wt or G2019S-LRRK2 together with increasing amounts of V5-tagged 14-3-3θ plasmid were generated. LRRK2 was immunoprecipitated with a HA-specific antibody to isolate LRRK2 for in vitro kinase reactions. Following kinase reaction, immunoprecipitates were then analyzed for the LRRK2 autophosphorylation residue phospho-T1503 and total HA-tagged LRRK2 by western blot. n = 3 independent rounds. **P &lt; 0.01, ***P &lt; 0.001, ****P &lt; 0.0001 (Tukey's multiple comparison test). (B) Lysates from HEK293T cells transfected with wt or G2019S-LRRK2 together with difopein-eYFP or mutant difopein-eYFP were immunoprecipitated with a HA-specific antibody prior to the kinase assay. After the kinase reaction, immunoprecipitates were probed for phospho-T1503 and total HA-tagged LRRK2 by western blot. n = 3 independent rounds. *P &lt; 0.05, **P &lt; 0.01 (Tukey's multiple comparison test). (C) Lysates from HEK 293T cells transfected with wt or G2019S-LRRK2 along with increasing amounts of V5-tagged 14-3-3θ plasmid were analyzed for LRRK2 autophosphorylation at S1292 and total LRRK2 by western blot. n = 4 independent rounds. ***P &lt; 0.001, ****P &lt; 0.0001 (Tukey's multiple comparison test). (D) Lysates from HEK 293T cells transfected with wt or G2019S-LRRK2 along with difopein-eYFP or mutant difopein-eYFP were analyzed for LRRK2 autophosphorylation at S1292 and total LRRK2 by western blot. n = 3 independent rounds. **P &lt; 0.01, ***P &lt; 0.001 (Tukey's multiple comparison test). (E) Hippocampal lysates from 6-week-old G2019S-LRRK2 or G2019S-LRRK2/14-3-3θ littermates were analyzed for LRRK2 autophosphorylation at S1292 and total LRRK2 by western blot. n = 3 mice per group, *P &lt; 0.05 (unpaired t-test). (F) Hippocampal lysates from 6-week-old G2019S-LRRK2 or G2019S-LRRK2/difopein-eYFP littermates were analyzed for LRRK2 autophosphorylation at S1292 and total LRRK2 by western blot. n = 3 mice per group, ***P &lt; 0.001 (unpaired t-test). (G) Lysates from HEK293T cells transfected with wt or G2019S-LRRK2 with and without V5-tagged 14-3-3θ were immunoprecipitated with an HA-specific antibody prior to performing the kinase assay. Kinase assays were performed with immunoprecipitates together with recombinant GST-tagged ArfGAP1. Following incubation in kinase buffer, immunoprecipitates were then probed for phospho-threonine and GST by western blot. n = 3 independent rounds. **P &lt; 0.01 (Tukey's multiple comparison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2EAF9B-E9F2-40DE-902D-AD6BA65C35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109–122,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14-3-3s regulates LRRK2 autophosphorylation and trans-phosphorylation activities. (A) Lysates from HEK293T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14-3-3s regulates LRRK2 autophosphorylation and trans-phosphorylation activities. (A) Lysates from HEK293T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2024-04-26T08:05:51Z</dcterms:modified>
</cp:coreProperties>
</file>