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E2D2A-1814-4EA3-8D97-1998F74B87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799A92-016C-4C39-9E5B-ED58E4ED26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5CA0E-26CA-446F-B774-B610802F73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2024-04-26T07:32:47Z</dcterms:modified>
</cp:coreProperties>
</file>